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0" r:id="rId1"/>
  </p:sldMasterIdLst>
  <p:notesMasterIdLst>
    <p:notesMasterId r:id="rId4"/>
  </p:notesMasterIdLst>
  <p:handoutMasterIdLst>
    <p:handoutMasterId r:id="rId5"/>
  </p:handoutMasterIdLst>
  <p:sldIdLst>
    <p:sldId id="586" r:id="rId2"/>
    <p:sldId id="589" r:id="rId3"/>
  </p:sldIdLst>
  <p:sldSz cx="9906000" cy="6858000" type="A4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E6A"/>
    <a:srgbClr val="7EE0EA"/>
    <a:srgbClr val="A4BEC4"/>
    <a:srgbClr val="6BFD72"/>
    <a:srgbClr val="DDFC6C"/>
    <a:srgbClr val="FF69E2"/>
    <a:srgbClr val="EDF78D"/>
    <a:srgbClr val="FAAD8A"/>
    <a:srgbClr val="F58FE2"/>
    <a:srgbClr val="E8F0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588" autoAdjust="0"/>
    <p:restoredTop sz="94624" autoAdjust="0"/>
  </p:normalViewPr>
  <p:slideViewPr>
    <p:cSldViewPr>
      <p:cViewPr>
        <p:scale>
          <a:sx n="75" d="100"/>
          <a:sy n="75" d="100"/>
        </p:scale>
        <p:origin x="-1464" y="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5FDF2E2-FF96-46FB-921B-DAB958FD3670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B519C03-0390-412C-89AC-FB1BD9CC6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4CF17F-9EBA-42F3-A06B-B46ED951A3FB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18ED1F-2817-4584-B8CF-E80E8EAA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686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57682CC-D403-4BE6-9C5F-FF79B034A17C}" type="slidenum">
              <a:rPr lang="ru-RU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686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57682CC-D403-4BE6-9C5F-FF79B034A17C}" type="slidenum">
              <a:rPr lang="ru-RU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0043C-A586-4A0F-9DDB-6D5D64B45BBD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pPr>
              <a:defRPr/>
            </a:pPr>
            <a:fld id="{6838FC02-C28F-4089-A92F-74F543478F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7EBC9-4C26-488C-A5C5-015F0F7BA2D6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346CD-3705-4AB0-A952-2D1DC076FF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F52D9-4E70-4783-9655-A8DC763651DC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E3083-74E7-4A1C-9619-3714D3518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5E19F-589B-4CA1-A73A-B765616448A6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pPr>
              <a:defRPr/>
            </a:pPr>
            <a:fld id="{E5D9ECE5-5CFF-4FB7-9F15-307A9D0D8B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76765-BFB3-4629-A9D5-2C2D8F0D4C88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D183F-9D0B-40C9-A764-C387D9087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CCA74-F62F-45F9-BEE0-4B9DA8AD141C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8DDB9-F3AA-4719-876F-87367F6859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ABEA8-C454-4E35-9416-105D5DD158CB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pPr>
              <a:defRPr/>
            </a:pPr>
            <a:fld id="{777AF4CB-692C-4607-9555-DF63F1451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57DA8-E208-429A-BC8A-1807534059EA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25CE6-49BE-439E-9C8D-31904FFAA3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1B9BE-94C2-44D5-B96E-8CCD95913B54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92AB-5D62-44A9-8E95-642092FBCC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04277-AF98-45E0-A732-87717B04EDCE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256EE-CEB9-413C-90E9-EEA2A6B12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90938-9E3E-426A-956C-22226CBE84AF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07F9-E018-443C-82A2-9E6359D0DB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34D1EFE-7786-4AB9-BB81-E52B8BC3FCAB}" type="datetime1">
              <a:rPr lang="ru-RU" smtClean="0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AF8924-A73A-49BE-AC5F-5CD8373318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>
    <p:wheel spokes="8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azatu.kz/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azatu.kz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Рисунок 62" descr="C:\Users\Пользователь\Desktop\контур_корп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0" y="24"/>
            <a:ext cx="9834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1809728" y="6457950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/>
                <a:cs typeface="Arial" charset="0"/>
              </a:rPr>
              <a:t>Нұр-Сұлтан,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/>
                <a:cs typeface="Arial" charset="0"/>
              </a:rPr>
              <a:t>2020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/>
              <a:cs typeface="Arial" charset="0"/>
            </a:endParaRPr>
          </a:p>
        </p:txBody>
      </p:sp>
      <p:pic>
        <p:nvPicPr>
          <p:cNvPr id="58" name="Рисунок 25" descr="Logotype SU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0" y="321468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Прямоугольник 88"/>
          <p:cNvSpPr/>
          <p:nvPr/>
        </p:nvSpPr>
        <p:spPr>
          <a:xfrm>
            <a:off x="5881694" y="4214818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8158" y="14285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Сакен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Сейфуллин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kk-KZ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тындағы Қазақ агротехникалық университеті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524636" y="500042"/>
            <a:ext cx="3286148" cy="2928958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Күні: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мамыр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2020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Уақыты: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17-00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Идентификациялық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код: </a:t>
            </a:r>
          </a:p>
          <a:p>
            <a:pPr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ZOOM 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379-903-1617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Анықтама телефондары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8-702-440-19-87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kk-KZ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Ибраев Құдайберген Айтжанұлы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8-747-026-63-23</a:t>
            </a:r>
          </a:p>
          <a:p>
            <a:pPr>
              <a:spcAft>
                <a:spcPts val="0"/>
              </a:spcAft>
              <a:defRPr/>
            </a:pP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Жуманалина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Гулимжан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Жанабайқызы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38092" y="571480"/>
            <a:ext cx="3286148" cy="1928826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Құрметті мектеп және колледж түлектері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С.Сейфуллин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атындағы ҚазАТУ сіздерді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энергетикалық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факультетінің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виртуалдық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АШЫҚ ЕСІК КҮНІНЕ 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шақырады.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5310190" y="4500570"/>
            <a:ext cx="3630758" cy="7239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216" y="3500438"/>
            <a:ext cx="3500462" cy="1285884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B059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Коммуникация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және коммуникациялық технологиялар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радиотехника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және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электроника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телекоммуникациялық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желілер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және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жүйелер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)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800100">
              <a:spcAft>
                <a:spcPts val="0"/>
              </a:spcAft>
            </a:pP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995782" y="3132605"/>
            <a:ext cx="3914436" cy="5927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96074" y="4857760"/>
            <a:ext cx="3167050" cy="1285884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spcAft>
                <a:spcPts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  <a:hlinkClick r:id="rId5"/>
              </a:rPr>
              <a:t>B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5"/>
              </a:rPr>
              <a:t>81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5"/>
              </a:rPr>
              <a:t> – 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5"/>
              </a:rPr>
              <a:t>Жерге орналастыру-</a:t>
            </a:r>
            <a:r>
              <a:rPr lang="ru-RU" b="1" dirty="0" err="1" smtClean="0">
                <a:latin typeface="Arial" pitchFamily="34" charset="0"/>
                <a:cs typeface="Arial" pitchFamily="34" charset="0"/>
                <a:hlinkClick r:id="rId5"/>
              </a:rPr>
              <a:t>Агроинженерия</a:t>
            </a:r>
            <a:endParaRPr lang="ru-RU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pPr lvl="0" algn="ctr" defTabSz="800100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  <a:hlinkClick r:id="rId5"/>
              </a:rPr>
              <a:t>(а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5"/>
              </a:rPr>
              <a:t>уыл 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5"/>
              </a:rPr>
              <a:t>шаруашылығын энергиямен қамтамасыз ету және 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5"/>
              </a:rPr>
              <a:t>автоматтандыру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5"/>
              </a:rPr>
              <a:t>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defTabSz="800100">
              <a:spcAft>
                <a:spcPts val="0"/>
              </a:spcAft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96074" y="3571876"/>
            <a:ext cx="3143272" cy="1214422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В063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–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Электр техникасы және автоматтандыру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(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п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роцестер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мен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өндірісті автоматтандыру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және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энергия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тиімділігі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)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8" y="4929198"/>
            <a:ext cx="3595678" cy="1857388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B062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Электротехника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және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энергетика (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жылуэнергетикалық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инженерия,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ауылшаруашылығында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экоинженерия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және жылу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газбен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жабдықтау,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желдету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электротехникалық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инженерия,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электр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энергетикасы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)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96008" y="6215082"/>
            <a:ext cx="3738554" cy="571480"/>
          </a:xfrm>
          <a:prstGeom prst="roundRect">
            <a:avLst/>
          </a:prstGeom>
          <a:solidFill>
            <a:srgbClr val="CDE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Қабылдау комиссиясының жауапты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хатшысы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Жазыкбаева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Жазира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Меирханқызы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8-775-937-39-29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Рисунок 62" descr="C:\Users\Пользователь\Desktop\контур_корп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0" y="24"/>
            <a:ext cx="9834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309926" y="6345816"/>
            <a:ext cx="3071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/>
                <a:cs typeface="Arial" charset="0"/>
              </a:rPr>
              <a:t>Нур-Султан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/>
                <a:cs typeface="Arial" charset="0"/>
              </a:rPr>
              <a:t>, 2020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/>
              <a:cs typeface="Arial" charset="0"/>
            </a:endParaRPr>
          </a:p>
        </p:txBody>
      </p:sp>
      <p:pic>
        <p:nvPicPr>
          <p:cNvPr id="58" name="Рисунок 25" descr="Logotype SU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0" y="321468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Прямоугольник 88"/>
          <p:cNvSpPr/>
          <p:nvPr/>
        </p:nvSpPr>
        <p:spPr>
          <a:xfrm>
            <a:off x="5881694" y="4214818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8158" y="14285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Казахский агротехнический университет им.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Сакена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Сейфуллина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5310190" y="4500570"/>
            <a:ext cx="3630758" cy="7239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216" y="3500438"/>
            <a:ext cx="3500462" cy="1285884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B059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Коммуникации и коммуникационные технологии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(радиотехника и электроника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телекоммуникационные сети и системы)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800100">
              <a:spcAft>
                <a:spcPts val="0"/>
              </a:spcAft>
            </a:pP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995782" y="3132605"/>
            <a:ext cx="3914436" cy="5927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96074" y="4857760"/>
            <a:ext cx="3167050" cy="1285884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spcAft>
                <a:spcPts val="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  <a:hlinkClick r:id="rId5"/>
              </a:rPr>
              <a:t>B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5"/>
              </a:rPr>
              <a:t>0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5"/>
              </a:rPr>
              <a:t>81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5"/>
              </a:rPr>
              <a:t>– 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5"/>
              </a:rPr>
              <a:t>Землеустройство </a:t>
            </a:r>
            <a:r>
              <a:rPr lang="ru-RU" b="1" dirty="0" err="1" smtClean="0">
                <a:latin typeface="Arial" pitchFamily="34" charset="0"/>
                <a:cs typeface="Arial" pitchFamily="34" charset="0"/>
                <a:hlinkClick r:id="rId5"/>
              </a:rPr>
              <a:t>Агроинженерия</a:t>
            </a:r>
            <a:endParaRPr lang="ru-RU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pPr lvl="0" algn="ctr" defTabSz="800100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  <a:hlinkClick r:id="rId5"/>
              </a:rPr>
              <a:t>(э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5"/>
              </a:rPr>
              <a:t>нергообеспечение 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5"/>
              </a:rPr>
              <a:t>и автоматизация сельского хозяйства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5"/>
              </a:rPr>
              <a:t>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defTabSz="800100">
              <a:spcAft>
                <a:spcPts val="0"/>
              </a:spcAft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96074" y="3429000"/>
            <a:ext cx="3143272" cy="1357298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В063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–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Электротехника и автоматизация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(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а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втоматизация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и энергетическая эффективность процессов и производств)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8" y="4857760"/>
            <a:ext cx="3595678" cy="1857388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B062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Электротехника и энергетика (теплоэнергетическая инженерия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теплогазоснабжение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, вентиляция 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экоинженерия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в сельском хозяйстве,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электротехническая инженерия, электроэнергетика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)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Физика, математика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8092" y="642918"/>
            <a:ext cx="3286148" cy="2000264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Уважаемые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выпускники школ и колледжей!</a:t>
            </a:r>
          </a:p>
          <a:p>
            <a:pPr algn="ctr"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КазАТУ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им. С.Сейфуллина приглашает вас на виртуальный ДЕНЬ ОТКРЫТЫХ ДВЕРЕЙ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энергетического факультета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38884" y="500042"/>
            <a:ext cx="3571900" cy="2643206"/>
          </a:xfrm>
          <a:prstGeom prst="roundRect">
            <a:avLst/>
          </a:prstGeom>
          <a:solidFill>
            <a:srgbClr val="FFF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Дата: 15 мая 2020 года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Время: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17-00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Идентификационный номер: </a:t>
            </a:r>
          </a:p>
          <a:p>
            <a:pPr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379-903-1617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Телефоны для справок:</a:t>
            </a:r>
          </a:p>
          <a:p>
            <a:pPr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8-702-440-19-87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Ибраев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Кудайберген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Айтжанович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8-747-026-63-23</a:t>
            </a:r>
          </a:p>
          <a:p>
            <a:pPr>
              <a:spcAft>
                <a:spcPts val="0"/>
              </a:spcAft>
              <a:defRPr/>
            </a:pP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Жуманалина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Гулимжан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Жанабаевна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96008" y="6215082"/>
            <a:ext cx="3738554" cy="571480"/>
          </a:xfrm>
          <a:prstGeom prst="roundRect">
            <a:avLst/>
          </a:prstGeom>
          <a:solidFill>
            <a:srgbClr val="CDE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Ответственный секретарь приемной комиссии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Жазыкбаева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Жазира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Меирхановна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8-775-937-39-29 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10336</TotalTime>
  <Words>299</Words>
  <Application>Microsoft Office PowerPoint</Application>
  <PresentationFormat>Лист A4 (210x297 мм)</PresentationFormat>
  <Paragraphs>61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Афиша День открытых дверей</dc:title>
  <dc:creator>Жазыкбаева</dc:creator>
  <cp:lastModifiedBy>Пользователь</cp:lastModifiedBy>
  <cp:revision>1682</cp:revision>
  <cp:lastPrinted>2013-09-25T04:37:05Z</cp:lastPrinted>
  <dcterms:created xsi:type="dcterms:W3CDTF">2011-09-20T06:20:45Z</dcterms:created>
  <dcterms:modified xsi:type="dcterms:W3CDTF">2020-05-08T10:45:44Z</dcterms:modified>
</cp:coreProperties>
</file>